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1" r:id="rId3"/>
    <p:sldId id="260" r:id="rId4"/>
    <p:sldId id="261" r:id="rId5"/>
    <p:sldId id="262" r:id="rId6"/>
    <p:sldId id="272" r:id="rId7"/>
    <p:sldId id="257" r:id="rId8"/>
    <p:sldId id="258" r:id="rId9"/>
    <p:sldId id="259" r:id="rId10"/>
    <p:sldId id="269" r:id="rId11"/>
    <p:sldId id="256" r:id="rId12"/>
    <p:sldId id="263" r:id="rId13"/>
    <p:sldId id="264" r:id="rId14"/>
    <p:sldId id="265" r:id="rId15"/>
    <p:sldId id="266" r:id="rId16"/>
    <p:sldId id="267" r:id="rId17"/>
    <p:sldId id="270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0AE41-9917-4CFC-9CAB-20C9B3798EFB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3649-E8E7-4BEF-8CB6-1A9A02386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7776864" cy="151216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актива лицейского ученического самоуправления </a:t>
            </a:r>
            <a:b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«Лицей «Эрудит» </a:t>
            </a:r>
            <a:b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«Лицейская мэрия»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Нами руководят только добрые помыслы, а не корысть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Бизнес-игра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«Новогодний базар»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1. «Придумай!»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бизнес-идеи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Бизнес-идея – это общее представление о товаре, который можно предложить рынку.</a:t>
            </a:r>
          </a:p>
          <a:p>
            <a:pPr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собираемся производить и продавать?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2. «Организуй!!»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команд – участников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 – организованная группа, концентрирующая и использующая ресурсы для производства необходимых товаров</a:t>
            </a:r>
          </a:p>
          <a:p>
            <a:pPr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и кого необходимо привлечь для производства товаров для продажи?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3. «Планируй!!!»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бизнес-плана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Бизнес-план – документ, отражающий основные аспекты коммерческой деятельности для достижения заранее установленных результатов: маркетинговые исследования, план производства, финансовый план</a:t>
            </a:r>
          </a:p>
          <a:p>
            <a:pPr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Обозначить целевую группу потребителей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Определить себестоимость единицы продукции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4. «Создай!!!!»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(от греч.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echne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исскуство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мастерство +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logos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учение) – это совокупность средств, процессов, операций, методов, с помощью которых ресурсы преобразуются в готовый продукт</a:t>
            </a:r>
          </a:p>
          <a:p>
            <a:pPr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Пошагово разработать технологию  производства своей продукции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5. «Заработай!!!!!»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Сбыт продукции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Сбыт – реализация, продажа готовой продукции</a:t>
            </a:r>
          </a:p>
          <a:p>
            <a:pPr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Решить, каким образом команды будут организовывать сбыт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стимулировать спрос на свою продукцию (акции, реклама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Подведение итогов 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Решения: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Провести в лицее ярмарку новогодней продукции «Новогодний базар» в период с 23 по 25 декабря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Организовать классы на участие в ярмарке, подготовив Положение о проведении ярмарки «Новогодний базар»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Привлечь учителей и родителей к участию в командах классов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Ожидания от встречи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делового общения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Тренинг быстрого принятия решений методом «мозгового штурма»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лидерских и творческих качеств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Финансовая грамотность и предпринимательство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Добровольчество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«Дети имеют право свободно выражать свое мнение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встречаться со своими сверстниками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выражения своих взглядов»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293096"/>
            <a:ext cx="7772400" cy="1500187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/>
            </a:r>
            <a:br>
              <a:rPr lang="ru-RU" dirty="0"/>
            </a:b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Конвенция ООН о правах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ребенка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1362075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«Самоуправление – это форма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 жизнедеятельности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коллектива учащихся,</a:t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обеспечивающая развитие их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самостоятельности в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принятии и реализации решений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достижения общественно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значимых целей»</a:t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5085184"/>
            <a:ext cx="7772400" cy="1500187"/>
          </a:xfrm>
        </p:spPr>
        <p:txBody>
          <a:bodyPr/>
          <a:lstStyle/>
          <a:p>
            <a:pPr algn="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«Педагогический энциклопедический словарь»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«Самоуправление учащихся – это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самостоятельность 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проявлении инициативы, принятии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решения 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самореализации в интересах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своего коллектива и своей организации»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653136"/>
            <a:ext cx="7772400" cy="1500187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В.Т. </a:t>
            </a:r>
            <a:r>
              <a:rPr lang="ru-RU" sz="3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Кабуш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на экране?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us\Downloads\534593207566191252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7906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sus\Downloads\53459320756619125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1031950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sus\Downloads\53459320756619125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0"/>
            <a:ext cx="1029101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321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Заседание актива лицейского ученического самоуправления  МБОУ «Лицей «Эрудит»  «Лицейская мэрия»</vt:lpstr>
      <vt:lpstr>Ожидания от встречи</vt:lpstr>
      <vt:lpstr>«Дети имеют право свободно выражать свое мнение и встречаться со своими сверстниками для выражения своих взглядов»</vt:lpstr>
      <vt:lpstr>«Самоуправление – это форма организации жизнедеятельности коллектива учащихся, обеспечивающая развитие их самостоятельности в принятии и реализации решений для достижения общественно значимых целей» </vt:lpstr>
      <vt:lpstr>«Самоуправление учащихся – это самостоятельность в проявлении инициативы, принятии решения и его самореализации в интересах своего коллектива и своей организации» </vt:lpstr>
      <vt:lpstr>Что на экране?</vt:lpstr>
      <vt:lpstr>Слайд 7</vt:lpstr>
      <vt:lpstr>Слайд 8</vt:lpstr>
      <vt:lpstr>Слайд 9</vt:lpstr>
      <vt:lpstr>Нами руководят только добрые помыслы, а не корысть</vt:lpstr>
      <vt:lpstr>Бизнес-игра «Новогодний базар»</vt:lpstr>
      <vt:lpstr>Этап 1. «Придумай!»</vt:lpstr>
      <vt:lpstr>Этап 2. «Организуй!!»</vt:lpstr>
      <vt:lpstr>Этап 3. «Планируй!!!»</vt:lpstr>
      <vt:lpstr>Этап 4. «Создай!!!!»</vt:lpstr>
      <vt:lpstr>Этап 5. «Заработай!!!!!»</vt:lpstr>
      <vt:lpstr>Подведение итогов </vt:lpstr>
      <vt:lpstr>Решения: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Бизнес-игра «Новогодний базар»</dc:title>
  <dc:creator>Asus</dc:creator>
  <cp:lastModifiedBy>Asus</cp:lastModifiedBy>
  <cp:revision>14</cp:revision>
  <dcterms:created xsi:type="dcterms:W3CDTF">2024-11-27T12:26:32Z</dcterms:created>
  <dcterms:modified xsi:type="dcterms:W3CDTF">2025-04-08T13:19:13Z</dcterms:modified>
</cp:coreProperties>
</file>